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96" r:id="rId2"/>
    <p:sldId id="308" r:id="rId3"/>
    <p:sldId id="312" r:id="rId4"/>
    <p:sldId id="319" r:id="rId5"/>
    <p:sldId id="320" r:id="rId6"/>
    <p:sldId id="325" r:id="rId7"/>
    <p:sldId id="324" r:id="rId8"/>
    <p:sldId id="326" r:id="rId9"/>
    <p:sldId id="321" r:id="rId10"/>
    <p:sldId id="323" r:id="rId11"/>
    <p:sldId id="322" r:id="rId12"/>
    <p:sldId id="327" r:id="rId13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841"/>
    <a:srgbClr val="FF4F79"/>
    <a:srgbClr val="FFFFFF"/>
    <a:srgbClr val="7F7F7F"/>
    <a:srgbClr val="DBDADC"/>
    <a:srgbClr val="DEDCDF"/>
    <a:srgbClr val="00AAD6"/>
    <a:srgbClr val="3CA779"/>
    <a:srgbClr val="FF80A9"/>
    <a:srgbClr val="FFF9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1411"/>
  </p:normalViewPr>
  <p:slideViewPr>
    <p:cSldViewPr snapToGrid="0" snapToObjects="1">
      <p:cViewPr varScale="1">
        <p:scale>
          <a:sx n="117" d="100"/>
          <a:sy n="117" d="100"/>
        </p:scale>
        <p:origin x="2040" y="176"/>
      </p:cViewPr>
      <p:guideLst/>
    </p:cSldViewPr>
  </p:slideViewPr>
  <p:outlineViewPr>
    <p:cViewPr>
      <p:scale>
        <a:sx n="33" d="100"/>
        <a:sy n="33" d="100"/>
      </p:scale>
      <p:origin x="0" y="-1072"/>
    </p:cViewPr>
  </p:outlineViewPr>
  <p:notesTextViewPr>
    <p:cViewPr>
      <p:scale>
        <a:sx n="60" d="100"/>
        <a:sy n="6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269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19D62887-FAC4-674F-963E-33B59DDFD1D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44B25A03-5306-FE4E-A76E-CE120FEF64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22101E-728B-184D-A501-564ACA79EF3F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ABD6C19-B67B-C44E-BD5D-E42BA8B9F5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8367119-67BC-DB4A-9FDA-5C221647DEB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2F686F-23ED-114B-89F4-6B4827012DB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92320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A4CDF4-08BC-8A4A-A816-FA326C9398D5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62F09-FA86-874E-8BF1-86504585DB1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545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0"/>
            <a:ext cx="9144000" cy="4866968"/>
          </a:xfrm>
          <a:prstGeom prst="rect">
            <a:avLst/>
          </a:prstGeom>
          <a:solidFill>
            <a:srgbClr val="00AAD6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 b="1">
                <a:solidFill>
                  <a:srgbClr val="FFF9E6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5161450"/>
            <a:ext cx="6858000" cy="1062369"/>
          </a:xfrm>
        </p:spPr>
        <p:txBody>
          <a:bodyPr>
            <a:normAutofit/>
          </a:bodyPr>
          <a:lstStyle>
            <a:lvl1pPr marL="0" indent="0" algn="ctr">
              <a:buNone/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0"/>
            <a:ext cx="9144000" cy="1825625"/>
          </a:xfrm>
          <a:prstGeom prst="rect">
            <a:avLst/>
          </a:prstGeom>
          <a:solidFill>
            <a:srgbClr val="00AAD6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058" y="354667"/>
            <a:ext cx="8681884" cy="1074303"/>
          </a:xfrm>
        </p:spPr>
        <p:txBody>
          <a:bodyPr>
            <a:noAutofit/>
          </a:bodyPr>
          <a:lstStyle>
            <a:lvl1pPr>
              <a:defRPr sz="5400" b="1">
                <a:solidFill>
                  <a:srgbClr val="FFF9E6"/>
                </a:solidFill>
                <a:latin typeface="+mj-ea"/>
                <a:ea typeface="+mj-ea"/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331" y="2124025"/>
            <a:ext cx="8523338" cy="4121148"/>
          </a:xfrm>
        </p:spPr>
        <p:txBody>
          <a:bodyPr>
            <a:normAutofit/>
          </a:bodyPr>
          <a:lstStyle>
            <a:lvl1pPr marL="228600" marR="0" indent="-372600" algn="l" defTabSz="914400" rtl="0" eaLnBrk="1" fontAlgn="auto" latinLnBrk="0" hangingPunct="1">
              <a:lnSpc>
                <a:spcPct val="90000"/>
              </a:lnSpc>
              <a:spcBef>
                <a:spcPts val="2200"/>
              </a:spcBef>
              <a:spcAft>
                <a:spcPts val="0"/>
              </a:spcAft>
              <a:buClrTx/>
              <a:buSzTx/>
              <a:buFont typeface="Wingdings" charset="2"/>
              <a:buChar char="l"/>
              <a:tabLst/>
              <a:defRPr sz="3200" b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1pPr>
            <a:lvl2pPr marL="541800" indent="-228600">
              <a:buFont typeface=".AppleSystemUIFont" charset="-120"/>
              <a:buChar char="-"/>
              <a:defRPr sz="25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2pPr>
            <a:lvl3pPr marL="819000" indent="-372600">
              <a:buFont typeface="Wingdings" charset="2"/>
              <a:buChar char="n"/>
              <a:defRPr sz="23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3pPr>
            <a:lvl4pPr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4pPr>
            <a:lvl5pPr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altLang="ja-JP" dirty="0"/>
          </a:p>
          <a:p>
            <a:pPr marL="228600" marR="0" lvl="0" indent="-372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charset="2"/>
              <a:buChar char="l"/>
              <a:tabLst/>
              <a:defRPr/>
            </a:pPr>
            <a:r>
              <a:rPr lang="ja-JP" altLang="en-US" dirty="0"/>
              <a:t>マスター テキストの書式設定</a:t>
            </a:r>
            <a:r>
              <a:rPr lang="en-US" altLang="ja-JP" dirty="0"/>
              <a:t>2</a:t>
            </a:r>
            <a:endParaRPr lang="ja-JP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角丸四角形 8"/>
          <p:cNvSpPr/>
          <p:nvPr userDrawn="1"/>
        </p:nvSpPr>
        <p:spPr>
          <a:xfrm>
            <a:off x="231058" y="1324333"/>
            <a:ext cx="8681884" cy="34095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"/>
            <a:ext cx="9144000" cy="6858001"/>
          </a:xfrm>
          <a:prstGeom prst="rect">
            <a:avLst/>
          </a:prstGeom>
          <a:solidFill>
            <a:srgbClr val="00AAD6"/>
          </a:solidFill>
          <a:ln>
            <a:noFill/>
          </a:ln>
          <a:effectLst>
            <a:outerShdw blurRad="50800" dist="762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88219"/>
            <a:ext cx="7886700" cy="2852737"/>
          </a:xfrm>
        </p:spPr>
        <p:txBody>
          <a:bodyPr anchor="b"/>
          <a:lstStyle>
            <a:lvl1pPr>
              <a:defRPr sz="6000" b="1">
                <a:solidFill>
                  <a:srgbClr val="FFF9E6"/>
                </a:solidFill>
              </a:defRPr>
            </a:lvl1pPr>
          </a:lstStyle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3867944"/>
            <a:ext cx="78867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rgbClr val="FFF9E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dirty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946CDD-378E-A84A-8F0C-B44022576CF0}" type="datetimeFigureOut">
              <a:rPr kumimoji="1" lang="ja-JP" altLang="en-US" smtClean="0"/>
              <a:t>2019/10/4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866D0-2B03-144A-8829-96F8BCA240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3849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80010" y="1360315"/>
            <a:ext cx="8383979" cy="2387600"/>
          </a:xfrm>
        </p:spPr>
        <p:txBody>
          <a:bodyPr>
            <a:normAutofit/>
          </a:bodyPr>
          <a:lstStyle/>
          <a:p>
            <a:r>
              <a:rPr lang="en" altLang="ja-JP" sz="5400" dirty="0"/>
              <a:t>Swift</a:t>
            </a:r>
            <a:r>
              <a:rPr lang="ja-JP" altLang="en-US" sz="5400"/>
              <a:t>勉強会</a:t>
            </a:r>
            <a:r>
              <a:rPr lang="en-US" altLang="ja-JP" sz="5400" dirty="0"/>
              <a:t> </a:t>
            </a:r>
            <a:r>
              <a:rPr lang="ja-JP" altLang="en-US" sz="5400"/>
              <a:t>第二回</a:t>
            </a:r>
            <a:br>
              <a:rPr lang="en-US" altLang="ja-JP" sz="4000" dirty="0"/>
            </a:br>
            <a:r>
              <a:rPr lang="en-US" altLang="ja-JP" sz="4000" dirty="0"/>
              <a:t>- UI</a:t>
            </a:r>
            <a:r>
              <a:rPr lang="ja-JP" altLang="en-US" sz="4000"/>
              <a:t>をつくろう</a:t>
            </a:r>
            <a:r>
              <a:rPr lang="en-US" altLang="ja-JP" sz="4000" dirty="0"/>
              <a:t>① -</a:t>
            </a:r>
            <a:endParaRPr lang="en" altLang="ja-JP" sz="40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900110" y="5190025"/>
            <a:ext cx="7343775" cy="1062369"/>
          </a:xfrm>
        </p:spPr>
        <p:txBody>
          <a:bodyPr>
            <a:normAutofit/>
          </a:bodyPr>
          <a:lstStyle/>
          <a:p>
            <a:r>
              <a:rPr lang="ja-JP" altLang="en-US" sz="3600">
                <a:latin typeface="+mj-ea"/>
                <a:ea typeface="+mj-ea"/>
              </a:rPr>
              <a:t>新納真次郎（中村研</a:t>
            </a:r>
            <a:r>
              <a:rPr lang="en-US" altLang="ja-JP" sz="3600" dirty="0">
                <a:latin typeface="+mj-ea"/>
                <a:ea typeface="+mj-ea"/>
              </a:rPr>
              <a:t>OB</a:t>
            </a:r>
            <a:r>
              <a:rPr lang="ja-JP" altLang="en-US" sz="3600">
                <a:latin typeface="+mj-ea"/>
                <a:ea typeface="+mj-ea"/>
              </a:rPr>
              <a:t>）</a:t>
            </a:r>
            <a:endParaRPr lang="en-US" altLang="ja-JP" sz="3600" dirty="0">
              <a:latin typeface="+mj-ea"/>
              <a:ea typeface="+mj-ea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697400" y="3854517"/>
            <a:ext cx="17491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dirty="0">
                <a:solidFill>
                  <a:srgbClr val="FFF9E6"/>
                </a:solidFill>
                <a:latin typeface="+mj-ea"/>
                <a:ea typeface="+mj-ea"/>
              </a:rPr>
              <a:t>2019.10.18</a:t>
            </a:r>
            <a:endParaRPr kumimoji="1" lang="ja-JP" altLang="en-US" sz="2000" b="1" dirty="0">
              <a:solidFill>
                <a:srgbClr val="FFF9E6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1411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A1684D-FCA2-A349-9B60-F88DDECC0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</a:t>
            </a:r>
            <a:r>
              <a:rPr lang="ja-JP" altLang="en-US"/>
              <a:t>（</a:t>
            </a:r>
            <a:r>
              <a:rPr lang="en-US" altLang="ja-JP" dirty="0"/>
              <a:t>1</a:t>
            </a:r>
            <a:r>
              <a:rPr lang="ja-JP" altLang="en-US"/>
              <a:t>）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D41618D-2323-B245-B142-638FB453A6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ボタンを押したらラベルの値を</a:t>
            </a:r>
            <a:r>
              <a:rPr lang="en-US" altLang="ja-JP" dirty="0"/>
              <a:t>HelloWorld</a:t>
            </a:r>
            <a:r>
              <a:rPr lang="ja-JP" altLang="en-US"/>
              <a:t>に書き換えよう</a:t>
            </a:r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78FAE787-1505-C847-9368-7AA9DD1E1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075" y="3494314"/>
            <a:ext cx="3072073" cy="640080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C922D0C9-DEF6-BE45-995D-10D9966928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494314"/>
            <a:ext cx="3291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7718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554F48-963C-E94F-BEA0-DC334A96A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演習（</a:t>
            </a:r>
            <a:r>
              <a:rPr kumimoji="1" lang="en-US" altLang="ja-JP" dirty="0"/>
              <a:t>2</a:t>
            </a:r>
            <a:r>
              <a:rPr kumimoji="1" lang="ja-JP" altLang="en-US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748B36-099C-EB41-804B-EDE6DF5487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ボタンを押したら後ろの</a:t>
            </a:r>
            <a:r>
              <a:rPr kumimoji="1" lang="en-US" altLang="ja-JP" dirty="0"/>
              <a:t>View</a:t>
            </a:r>
            <a:r>
              <a:rPr kumimoji="1" lang="ja-JP" altLang="en-US"/>
              <a:t>の色を赤くしよう</a:t>
            </a:r>
            <a:endParaRPr lang="en-US" altLang="ja-JP" dirty="0"/>
          </a:p>
          <a:p>
            <a:r>
              <a:rPr kumimoji="1" lang="ja-JP" altLang="en-US"/>
              <a:t>ヒント</a:t>
            </a:r>
            <a:endParaRPr kumimoji="1" lang="en-US" altLang="ja-JP" dirty="0"/>
          </a:p>
          <a:p>
            <a:pPr lvl="1"/>
            <a:r>
              <a:rPr lang="en-US" altLang="ja-JP" dirty="0" err="1"/>
              <a:t>backgroundView.backgroundColor</a:t>
            </a:r>
            <a:r>
              <a:rPr lang="en-US" altLang="ja-JP" dirty="0"/>
              <a:t> = .red</a:t>
            </a:r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93FF70F-4B67-524A-A6D2-F2D96EE616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4332514"/>
            <a:ext cx="3291507" cy="6858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8C8E9156-F411-264F-AB5A-E28325E6C3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302" y="4332514"/>
            <a:ext cx="32915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552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EF7E3B-02E6-0F45-AF96-8C83B77D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次回予告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CBE30D9-D57E-194F-9BF8-E98CB2B9E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>
                <a:solidFill>
                  <a:srgbClr val="FF2841"/>
                </a:solidFill>
              </a:rPr>
              <a:t>コレ</a:t>
            </a:r>
            <a:r>
              <a:rPr lang="en-US" altLang="ja-JP" dirty="0"/>
              <a:t> </a:t>
            </a:r>
            <a:r>
              <a:rPr lang="ja-JP" altLang="en-US"/>
              <a:t>をつくります</a:t>
            </a:r>
            <a:endParaRPr lang="en-US" altLang="ja-JP" dirty="0"/>
          </a:p>
          <a:p>
            <a:pPr lvl="1"/>
            <a:r>
              <a:rPr kumimoji="1" lang="en-US" altLang="ja-JP" dirty="0"/>
              <a:t>Yahoo</a:t>
            </a:r>
            <a:r>
              <a:rPr kumimoji="1" lang="ja-JP" altLang="en-US"/>
              <a:t>の研修課題だった笑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3EDFAEC-019D-5440-BC8C-36A41D97F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270" y="1951794"/>
            <a:ext cx="2354741" cy="4906206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DDE6460-2749-3043-AAE8-9E869622EBBF}"/>
              </a:ext>
            </a:extLst>
          </p:cNvPr>
          <p:cNvSpPr/>
          <p:nvPr/>
        </p:nvSpPr>
        <p:spPr>
          <a:xfrm>
            <a:off x="6112625" y="2492829"/>
            <a:ext cx="2188029" cy="3570514"/>
          </a:xfrm>
          <a:prstGeom prst="rect">
            <a:avLst/>
          </a:prstGeom>
          <a:noFill/>
          <a:ln w="76200">
            <a:solidFill>
              <a:srgbClr val="FF28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966F2769-39E1-1E49-92E0-403DF850EE0E}"/>
              </a:ext>
            </a:extLst>
          </p:cNvPr>
          <p:cNvCxnSpPr/>
          <p:nvPr/>
        </p:nvCxnSpPr>
        <p:spPr>
          <a:xfrm flipH="1">
            <a:off x="4963886" y="4060371"/>
            <a:ext cx="1153885" cy="344526"/>
          </a:xfrm>
          <a:prstGeom prst="line">
            <a:avLst/>
          </a:prstGeom>
          <a:ln w="76200">
            <a:solidFill>
              <a:srgbClr val="FF28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B5DC959-E460-3F40-9F2E-DF7D013FF4CC}"/>
              </a:ext>
            </a:extLst>
          </p:cNvPr>
          <p:cNvSpPr txBox="1"/>
          <p:nvPr/>
        </p:nvSpPr>
        <p:spPr>
          <a:xfrm>
            <a:off x="4640720" y="452664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>
                <a:solidFill>
                  <a:srgbClr val="FF2841"/>
                </a:solidFill>
              </a:rPr>
              <a:t>コレ</a:t>
            </a:r>
          </a:p>
        </p:txBody>
      </p:sp>
    </p:spTree>
    <p:extLst>
      <p:ext uri="{BB962C8B-B14F-4D97-AF65-F5344CB8AC3E}">
        <p14:creationId xmlns:p14="http://schemas.microsoft.com/office/powerpoint/2010/main" val="2047392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今日の流れ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UI</a:t>
            </a:r>
            <a:r>
              <a:rPr lang="ja-JP" altLang="en-US"/>
              <a:t>のつくりかた</a:t>
            </a:r>
            <a:endParaRPr lang="en-US" altLang="ja-JP" dirty="0"/>
          </a:p>
          <a:p>
            <a:pPr lvl="1"/>
            <a:r>
              <a:rPr lang="ja-JP" altLang="en-US"/>
              <a:t>コード</a:t>
            </a:r>
            <a:endParaRPr lang="en-US" altLang="ja-JP" dirty="0"/>
          </a:p>
          <a:p>
            <a:pPr lvl="1"/>
            <a:r>
              <a:rPr lang="en-US" altLang="ja-JP" dirty="0"/>
              <a:t>Storyboard</a:t>
            </a:r>
            <a:r>
              <a:rPr lang="ja-JP" altLang="en-US"/>
              <a:t>（旧称</a:t>
            </a:r>
            <a:r>
              <a:rPr lang="en-US" altLang="ja-JP" dirty="0"/>
              <a:t>Interface Builder</a:t>
            </a:r>
            <a:r>
              <a:rPr lang="ja-JP" altLang="en-US"/>
              <a:t>）</a:t>
            </a:r>
            <a:endParaRPr lang="en-US" altLang="ja-JP" dirty="0"/>
          </a:p>
          <a:p>
            <a:pPr lvl="1"/>
            <a:r>
              <a:rPr lang="en-US" altLang="ja-JP" dirty="0"/>
              <a:t>Swift UI</a:t>
            </a:r>
            <a:r>
              <a:rPr lang="ja-JP" altLang="en-US">
                <a:solidFill>
                  <a:srgbClr val="FF0000"/>
                </a:solidFill>
              </a:rPr>
              <a:t>（</a:t>
            </a:r>
            <a:r>
              <a:rPr lang="en-US" altLang="ja-JP" dirty="0">
                <a:solidFill>
                  <a:srgbClr val="FF0000"/>
                </a:solidFill>
              </a:rPr>
              <a:t>New</a:t>
            </a:r>
            <a:r>
              <a:rPr lang="ja-JP" altLang="en-US">
                <a:solidFill>
                  <a:srgbClr val="FF0000"/>
                </a:solidFill>
              </a:rPr>
              <a:t>）</a:t>
            </a:r>
            <a:endParaRPr lang="en-US" altLang="ja-JP" dirty="0">
              <a:solidFill>
                <a:srgbClr val="FF0000"/>
              </a:solidFill>
            </a:endParaRPr>
          </a:p>
          <a:p>
            <a:r>
              <a:rPr lang="en-US" altLang="ja-JP" dirty="0"/>
              <a:t>Swift</a:t>
            </a:r>
            <a:r>
              <a:rPr lang="ja-JP" altLang="en-US"/>
              <a:t>が提供している</a:t>
            </a:r>
            <a:r>
              <a:rPr lang="en-US" altLang="ja-JP" dirty="0"/>
              <a:t>UI</a:t>
            </a:r>
            <a:r>
              <a:rPr lang="ja-JP" altLang="en-US"/>
              <a:t>を色々さわる</a:t>
            </a:r>
            <a:endParaRPr lang="en-US" altLang="ja-JP" dirty="0"/>
          </a:p>
          <a:p>
            <a:pPr lvl="1"/>
            <a:r>
              <a:rPr lang="ja-JP" altLang="en-US"/>
              <a:t>ラベル，ボタン，画像，セグエ</a:t>
            </a:r>
            <a:endParaRPr lang="en-US" altLang="ja-JP" dirty="0"/>
          </a:p>
          <a:p>
            <a:r>
              <a:rPr lang="en-US" altLang="ja-JP" dirty="0"/>
              <a:t>Button</a:t>
            </a:r>
            <a:r>
              <a:rPr lang="ja-JP" altLang="en-US"/>
              <a:t>を押したら何らかを返す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085581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UI</a:t>
            </a:r>
            <a:r>
              <a:rPr kumimoji="1" lang="ja-JP" altLang="en-US"/>
              <a:t>のつくりかた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ja-JP" altLang="en-US"/>
              <a:t>コードでつくる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/>
          </a:p>
          <a:p>
            <a:r>
              <a:rPr lang="en-US" altLang="ja-JP" dirty="0"/>
              <a:t>Storyboard</a:t>
            </a:r>
            <a:r>
              <a:rPr lang="ja-JP" altLang="en-US"/>
              <a:t>でつくる</a:t>
            </a:r>
            <a:endParaRPr lang="en-US" altLang="ja-JP" dirty="0"/>
          </a:p>
          <a:p>
            <a:pPr lvl="1"/>
            <a:r>
              <a:rPr lang="ja-JP" altLang="en-US"/>
              <a:t>（旧称</a:t>
            </a:r>
            <a:r>
              <a:rPr lang="en-US" altLang="ja-JP" dirty="0"/>
              <a:t>Interface Builder</a:t>
            </a:r>
            <a:r>
              <a:rPr lang="ja-JP" altLang="en-US"/>
              <a:t>）</a:t>
            </a:r>
            <a:endParaRPr lang="en-US" altLang="ja-JP" dirty="0"/>
          </a:p>
          <a:p>
            <a:pPr marL="313200" lvl="1" indent="0">
              <a:buNone/>
            </a:pPr>
            <a:endParaRPr lang="en-US" altLang="ja-JP" dirty="0"/>
          </a:p>
          <a:p>
            <a:pPr marL="313200" lvl="1" indent="0">
              <a:buNone/>
            </a:pPr>
            <a:endParaRPr lang="ja-JP" altLang="en-US"/>
          </a:p>
          <a:p>
            <a:r>
              <a:rPr lang="ja-JP" altLang="en-US"/>
              <a:t>新しくできた</a:t>
            </a:r>
            <a:r>
              <a:rPr lang="en-US" altLang="ja-JP" dirty="0"/>
              <a:t>Swift UI</a:t>
            </a:r>
            <a:br>
              <a:rPr lang="en-US" altLang="ja-JP" dirty="0"/>
            </a:br>
            <a:r>
              <a:rPr lang="en-US" altLang="ja-JP" dirty="0"/>
              <a:t> </a:t>
            </a:r>
            <a:r>
              <a:rPr lang="ja-JP" altLang="en-US"/>
              <a:t>でつくる</a:t>
            </a:r>
          </a:p>
          <a:p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60D20E4-F7CA-444D-88C9-A9D45EB80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874" y="2084288"/>
            <a:ext cx="6464300" cy="14732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14400B7-2562-334B-AF33-7128C0F8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246" y="3695599"/>
            <a:ext cx="3523545" cy="30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128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UI</a:t>
            </a:r>
            <a:r>
              <a:rPr kumimoji="1" lang="ja-JP" altLang="en-US"/>
              <a:t>のつくりかた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ja-JP" altLang="en-US"/>
              <a:t>コードでつくる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/>
          </a:p>
          <a:p>
            <a:r>
              <a:rPr lang="en-US" altLang="ja-JP" dirty="0"/>
              <a:t>Storyboard</a:t>
            </a:r>
            <a:r>
              <a:rPr lang="ja-JP" altLang="en-US"/>
              <a:t>でつくる</a:t>
            </a:r>
            <a:endParaRPr lang="en-US" altLang="ja-JP" dirty="0"/>
          </a:p>
          <a:p>
            <a:pPr lvl="1"/>
            <a:r>
              <a:rPr lang="ja-JP" altLang="en-US"/>
              <a:t>（旧称</a:t>
            </a:r>
            <a:r>
              <a:rPr lang="en-US" altLang="ja-JP" dirty="0"/>
              <a:t>Interface Builder</a:t>
            </a:r>
            <a:r>
              <a:rPr lang="ja-JP" altLang="en-US"/>
              <a:t>）</a:t>
            </a:r>
            <a:endParaRPr lang="en-US" altLang="ja-JP" dirty="0"/>
          </a:p>
          <a:p>
            <a:pPr marL="313200" lvl="1" indent="0">
              <a:buNone/>
            </a:pPr>
            <a:endParaRPr lang="en-US" altLang="ja-JP" dirty="0"/>
          </a:p>
          <a:p>
            <a:pPr marL="313200" lvl="1" indent="0">
              <a:buNone/>
            </a:pPr>
            <a:endParaRPr lang="ja-JP" altLang="en-US"/>
          </a:p>
          <a:p>
            <a:r>
              <a:rPr lang="ja-JP" altLang="en-US"/>
              <a:t>新しくできた</a:t>
            </a:r>
            <a:r>
              <a:rPr lang="en-US" altLang="ja-JP" dirty="0"/>
              <a:t>Swift UI</a:t>
            </a:r>
            <a:br>
              <a:rPr lang="en-US" altLang="ja-JP" dirty="0"/>
            </a:br>
            <a:r>
              <a:rPr lang="en-US" altLang="ja-JP" dirty="0"/>
              <a:t> </a:t>
            </a:r>
            <a:r>
              <a:rPr lang="ja-JP" altLang="en-US"/>
              <a:t>でつくる</a:t>
            </a:r>
          </a:p>
          <a:p>
            <a:endParaRPr kumimoji="1" lang="en-US" altLang="ja-JP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60D20E4-F7CA-444D-88C9-A9D45EB80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874" y="2084288"/>
            <a:ext cx="6464300" cy="14732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14400B7-2562-334B-AF33-7128C0F89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246" y="3695599"/>
            <a:ext cx="3523545" cy="3000425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DCFD15B-725C-9443-B6E0-AF6266D52C69}"/>
              </a:ext>
            </a:extLst>
          </p:cNvPr>
          <p:cNvSpPr/>
          <p:nvPr/>
        </p:nvSpPr>
        <p:spPr>
          <a:xfrm>
            <a:off x="288209" y="3723905"/>
            <a:ext cx="4833169" cy="1057275"/>
          </a:xfrm>
          <a:prstGeom prst="rect">
            <a:avLst/>
          </a:prstGeom>
          <a:noFill/>
          <a:ln w="76200">
            <a:solidFill>
              <a:srgbClr val="FF284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3495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0D44747-B4A1-014A-9FAC-DF019FD40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Storyboard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5D4B249-A97B-7B47-8B0A-9356B292F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GUI</a:t>
            </a:r>
            <a:r>
              <a:rPr kumimoji="1" lang="ja-JP" altLang="en-US"/>
              <a:t>で</a:t>
            </a:r>
            <a:r>
              <a:rPr kumimoji="1" lang="en-US" altLang="ja-JP" dirty="0"/>
              <a:t>UI</a:t>
            </a:r>
            <a:r>
              <a:rPr kumimoji="1" lang="ja-JP" altLang="en-US"/>
              <a:t>パーツを配置していく実装方法</a:t>
            </a:r>
            <a:endParaRPr kumimoji="1" lang="en-US" altLang="ja-JP" dirty="0"/>
          </a:p>
          <a:p>
            <a:endParaRPr kumimoji="1" lang="en-US" altLang="ja-JP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DFA4610-EFBA-F24D-8D83-9A261A7CA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287" y="2771057"/>
            <a:ext cx="4365938" cy="388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337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BD7A694-7B86-D548-AAA4-40E46B10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Storyboard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61CE16C-858A-4D4B-8032-57C476AD94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Main.storyboard</a:t>
            </a:r>
            <a:r>
              <a:rPr kumimoji="1" lang="en-US" altLang="ja-JP" dirty="0"/>
              <a:t> </a:t>
            </a:r>
            <a:r>
              <a:rPr kumimoji="1" lang="ja-JP" altLang="en-US"/>
              <a:t>に記述する</a:t>
            </a:r>
            <a:endParaRPr kumimoji="1" lang="en-US" altLang="ja-JP" dirty="0"/>
          </a:p>
          <a:p>
            <a:pPr marL="0" indent="0">
              <a:buNone/>
            </a:pP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4071B08-D19A-E147-9A11-EBBA453BD5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8455" y="2634343"/>
            <a:ext cx="5441288" cy="42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08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1DCB5FB-CD58-7945-BB37-162E3E359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用意されている</a:t>
            </a:r>
            <a:r>
              <a:rPr kumimoji="1" lang="en-US" altLang="ja-JP" dirty="0"/>
              <a:t>UI</a:t>
            </a:r>
            <a:r>
              <a:rPr kumimoji="1" lang="ja-JP" altLang="en-US"/>
              <a:t>パーツ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3AD4D21-4E62-3E4C-9FF0-230F9DFF5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727C8E31-DCA8-F74A-BFB2-007310C9A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486" y="1801467"/>
            <a:ext cx="5918588" cy="5056533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EB0D10ED-5A3F-A744-B5C1-211616D0D294}"/>
              </a:ext>
            </a:extLst>
          </p:cNvPr>
          <p:cNvSpPr/>
          <p:nvPr/>
        </p:nvSpPr>
        <p:spPr>
          <a:xfrm>
            <a:off x="6814457" y="1750456"/>
            <a:ext cx="486617" cy="322558"/>
          </a:xfrm>
          <a:prstGeom prst="rect">
            <a:avLst/>
          </a:prstGeom>
          <a:noFill/>
          <a:ln w="76200">
            <a:solidFill>
              <a:srgbClr val="FF4F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361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2C2C39-8DD2-504E-975D-DE072CFD5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いくつかの</a:t>
            </a:r>
            <a:r>
              <a:rPr kumimoji="1" lang="en-US" altLang="ja-JP" dirty="0"/>
              <a:t>UI</a:t>
            </a:r>
            <a:r>
              <a:rPr kumimoji="1" lang="ja-JP" altLang="en-US"/>
              <a:t>パーツ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DD6E052-B91D-5B42-B86A-CA3A0C63A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Label</a:t>
            </a:r>
          </a:p>
          <a:p>
            <a:pPr lvl="1"/>
            <a:r>
              <a:rPr kumimoji="1" lang="en-US" altLang="ja-JP" dirty="0" err="1"/>
              <a:t>label.text</a:t>
            </a:r>
            <a:r>
              <a:rPr kumimoji="1" lang="en-US" altLang="ja-JP" dirty="0"/>
              <a:t> = “</a:t>
            </a:r>
            <a:r>
              <a:rPr kumimoji="1" lang="ja-JP" altLang="en-US"/>
              <a:t>文字列がいれられるよ</a:t>
            </a:r>
            <a:r>
              <a:rPr kumimoji="1" lang="en-US" altLang="ja-JP" dirty="0"/>
              <a:t>”</a:t>
            </a:r>
          </a:p>
          <a:p>
            <a:r>
              <a:rPr lang="en-US" altLang="ja-JP" dirty="0"/>
              <a:t>Button</a:t>
            </a:r>
          </a:p>
          <a:p>
            <a:pPr lvl="1"/>
            <a:r>
              <a:rPr lang="en-US" altLang="ja-JP" dirty="0"/>
              <a:t>Ctrl+</a:t>
            </a:r>
            <a:r>
              <a:rPr lang="ja-JP" altLang="en-US"/>
              <a:t>ドラック</a:t>
            </a:r>
            <a:r>
              <a:rPr lang="en-US" altLang="ja-JP" dirty="0"/>
              <a:t>&amp;</a:t>
            </a:r>
            <a:r>
              <a:rPr lang="ja-JP" altLang="en-US"/>
              <a:t>ドロップ</a:t>
            </a:r>
            <a:r>
              <a:rPr lang="en-US" altLang="ja-JP" dirty="0"/>
              <a:t> </a:t>
            </a:r>
            <a:r>
              <a:rPr lang="ja-JP" altLang="en-US"/>
              <a:t>でタップしたときの</a:t>
            </a:r>
            <a:br>
              <a:rPr lang="en-US" altLang="ja-JP" dirty="0"/>
            </a:br>
            <a:r>
              <a:rPr lang="ja-JP" altLang="en-US"/>
              <a:t>処理をかける</a:t>
            </a:r>
            <a:endParaRPr lang="en-US" altLang="ja-JP" dirty="0"/>
          </a:p>
          <a:p>
            <a:r>
              <a:rPr lang="en-US" altLang="ja-JP" dirty="0"/>
              <a:t>Segue</a:t>
            </a:r>
          </a:p>
          <a:p>
            <a:pPr lvl="1"/>
            <a:r>
              <a:rPr lang="en-US" altLang="ja-JP" dirty="0"/>
              <a:t>GUI</a:t>
            </a:r>
            <a:r>
              <a:rPr lang="ja-JP" altLang="en-US"/>
              <a:t>上で画面遷移を設定するときに使う</a:t>
            </a:r>
            <a:endParaRPr lang="en-US" altLang="ja-JP" dirty="0"/>
          </a:p>
          <a:p>
            <a:pPr marL="313200" lvl="1" indent="0">
              <a:buNone/>
            </a:pPr>
            <a:endParaRPr lang="en-US" altLang="ja-JP" dirty="0"/>
          </a:p>
          <a:p>
            <a:endParaRPr lang="en-US" altLang="ja-JP" dirty="0"/>
          </a:p>
          <a:p>
            <a:pPr lvl="1"/>
            <a:endParaRPr lang="en-US" altLang="ja-JP" dirty="0"/>
          </a:p>
          <a:p>
            <a:pPr lvl="1"/>
            <a:endParaRPr lang="en-US" altLang="ja-JP" dirty="0"/>
          </a:p>
          <a:p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DC884979-FF1C-854C-A9C7-86703C4C6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5200" y="4234542"/>
            <a:ext cx="2485907" cy="254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146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F27756-9AAC-5747-AE6C-E2FFBD48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Storyboard</a:t>
            </a:r>
            <a:r>
              <a:rPr kumimoji="1" lang="ja-JP" altLang="en-US"/>
              <a:t>操作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DA6E05-C74D-7142-8327-4400F8462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 err="1"/>
              <a:t>Cmd</a:t>
            </a:r>
            <a:r>
              <a:rPr kumimoji="1" lang="en-US" altLang="ja-JP" dirty="0"/>
              <a:t> + </a:t>
            </a:r>
            <a:r>
              <a:rPr kumimoji="1" lang="ja-JP" altLang="en-US"/>
              <a:t>ファイルクリックで</a:t>
            </a:r>
            <a:r>
              <a:rPr lang="ja-JP" altLang="en-US"/>
              <a:t>横並びに</a:t>
            </a:r>
            <a:endParaRPr lang="en-US" altLang="ja-JP" dirty="0"/>
          </a:p>
          <a:p>
            <a:r>
              <a:rPr kumimoji="1" lang="en-US" altLang="ja-JP" dirty="0"/>
              <a:t>Ctrl</a:t>
            </a:r>
            <a:r>
              <a:rPr kumimoji="1" lang="ja-JP" altLang="en-US"/>
              <a:t>＋ドラッグ</a:t>
            </a:r>
            <a:r>
              <a:rPr kumimoji="1" lang="en-US" altLang="ja-JP" dirty="0"/>
              <a:t>&amp;</a:t>
            </a:r>
            <a:r>
              <a:rPr kumimoji="1" lang="ja-JP" altLang="en-US"/>
              <a:t>ドロップで部品に</a:t>
            </a:r>
            <a:br>
              <a:rPr lang="en-US" altLang="ja-JP" dirty="0"/>
            </a:br>
            <a:r>
              <a:rPr kumimoji="1" lang="ja-JP" altLang="en-US"/>
              <a:t>アクションをつける</a:t>
            </a:r>
            <a:endParaRPr kumimoji="1" lang="en-US" altLang="ja-JP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4203192845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ホワイ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ホワイ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テーマ1</Template>
  <TotalTime>28309</TotalTime>
  <Words>203</Words>
  <Application>Microsoft Macintosh PowerPoint</Application>
  <PresentationFormat>画面に合わせる (4:3)</PresentationFormat>
  <Paragraphs>57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20" baseType="lpstr">
      <vt:lpstr>.AppleSystemUIFont</vt:lpstr>
      <vt:lpstr>メイリオ</vt:lpstr>
      <vt:lpstr>游ゴシック</vt:lpstr>
      <vt:lpstr>游ゴシック</vt:lpstr>
      <vt:lpstr>Arial</vt:lpstr>
      <vt:lpstr>Calibri</vt:lpstr>
      <vt:lpstr>Wingdings</vt:lpstr>
      <vt:lpstr>ホワイト</vt:lpstr>
      <vt:lpstr>Swift勉強会 第二回 - UIをつくろう① -</vt:lpstr>
      <vt:lpstr>今日の流れ</vt:lpstr>
      <vt:lpstr>UIのつくりかた</vt:lpstr>
      <vt:lpstr>UIのつくりかた</vt:lpstr>
      <vt:lpstr>Storyboard</vt:lpstr>
      <vt:lpstr>Storyboard</vt:lpstr>
      <vt:lpstr>用意されているUIパーツ</vt:lpstr>
      <vt:lpstr>いくつかのUIパーツ</vt:lpstr>
      <vt:lpstr>Storyboard操作</vt:lpstr>
      <vt:lpstr>演習（1）</vt:lpstr>
      <vt:lpstr>演習（2）</vt:lpstr>
      <vt:lpstr>次回予告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あああああ</dc:title>
  <dc:creator>Shinjiro Niino</dc:creator>
  <cp:lastModifiedBy>NIINO SHINJIRO</cp:lastModifiedBy>
  <cp:revision>89</cp:revision>
  <dcterms:created xsi:type="dcterms:W3CDTF">2018-08-21T14:18:55Z</dcterms:created>
  <dcterms:modified xsi:type="dcterms:W3CDTF">2019-10-04T10:33:14Z</dcterms:modified>
</cp:coreProperties>
</file>

<file path=docProps/thumbnail.jpeg>
</file>